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9" r:id="rId1"/>
  </p:sldMasterIdLst>
  <p:sldIdLst>
    <p:sldId id="256" r:id="rId2"/>
    <p:sldId id="265" r:id="rId3"/>
    <p:sldId id="266" r:id="rId4"/>
    <p:sldId id="257" r:id="rId5"/>
    <p:sldId id="259" r:id="rId6"/>
    <p:sldId id="258" r:id="rId7"/>
    <p:sldId id="260" r:id="rId8"/>
    <p:sldId id="261" r:id="rId9"/>
    <p:sldId id="262" r:id="rId10"/>
    <p:sldId id="263" r:id="rId11"/>
    <p:sldId id="264"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79" d="100"/>
          <a:sy n="79" d="100"/>
        </p:scale>
        <p:origin x="-76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21C145-317C-4DEC-9A6B-045D66B7A0F9}"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B97BC-BB8B-0D4F-8F51-E0EE2506ED26}" type="slidenum">
              <a:rPr lang="en-US" smtClean="0"/>
              <a:pPr/>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B97BC-BB8B-0D4F-8F51-E0EE2506ED26}" type="slidenum">
              <a:rPr lang="en-US" smtClean="0"/>
              <a:pPr/>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B97BC-BB8B-0D4F-8F51-E0EE2506ED26}" type="slidenum">
              <a:rPr lang="en-US" smtClean="0"/>
              <a:pPr/>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B97BC-BB8B-0D4F-8F51-E0EE2506ED26}"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B7A16B-79D7-C34D-B985-EA5F3C8F84B1}"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3B7A16B-79D7-C34D-B985-EA5F3C8F84B1}" type="datetimeFigureOut">
              <a:rPr lang="en-US" smtClean="0"/>
              <a:pPr/>
              <a:t>1/13/10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B97BC-BB8B-0D4F-8F51-E0EE2506ED26}" type="slidenum">
              <a:rPr lang="en-US" smtClean="0"/>
              <a:pPr/>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3B7A16B-79D7-C34D-B985-EA5F3C8F84B1}" type="datetimeFigureOut">
              <a:rPr lang="en-US" smtClean="0"/>
              <a:pPr/>
              <a:t>1/13/10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B97BC-BB8B-0D4F-8F51-E0EE2506ED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B7A16B-79D7-C34D-B985-EA5F3C8F84B1}" type="datetimeFigureOut">
              <a:rPr lang="en-US" smtClean="0"/>
              <a:pPr/>
              <a:t>1/13/10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B97BC-BB8B-0D4F-8F51-E0EE2506ED2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B7A16B-79D7-C34D-B985-EA5F3C8F84B1}"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B97BC-BB8B-0D4F-8F51-E0EE2506ED26}" type="slidenum">
              <a:rPr lang="en-US" smtClean="0"/>
              <a:pPr/>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C3B7A16B-79D7-C34D-B985-EA5F3C8F84B1}" type="datetimeFigureOut">
              <a:rPr lang="en-US" smtClean="0"/>
              <a:pPr/>
              <a:t>1/13/10</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B6FB97BC-BB8B-0D4F-8F51-E0EE2506ED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Roman Art and Architecture</a:t>
            </a:r>
            <a:endParaRPr lang="en-US" dirty="0"/>
          </a:p>
        </p:txBody>
      </p:sp>
      <p:sp>
        <p:nvSpPr>
          <p:cNvPr id="3" name="Subtitle 2"/>
          <p:cNvSpPr>
            <a:spLocks noGrp="1"/>
          </p:cNvSpPr>
          <p:nvPr>
            <p:ph type="subTitle" idx="1"/>
          </p:nvPr>
        </p:nvSpPr>
        <p:spPr/>
        <p:txBody>
          <a:bodyPr/>
          <a:lstStyle/>
          <a:p>
            <a:r>
              <a:rPr lang="en-US" dirty="0" smtClean="0"/>
              <a:t>Becky Rothfus</a:t>
            </a:r>
          </a:p>
          <a:p>
            <a:r>
              <a:rPr lang="en-US" dirty="0" smtClean="0"/>
              <a:t>Advanced Art 1</a:t>
            </a:r>
            <a:endParaRPr lang="en-US" dirty="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lstStyle/>
          <a:p>
            <a:r>
              <a:rPr lang="en-US" b="1" dirty="0" smtClean="0"/>
              <a:t>Augustus of </a:t>
            </a:r>
            <a:r>
              <a:rPr lang="en-US" b="1" dirty="0" err="1" smtClean="0"/>
              <a:t>Primaporta</a:t>
            </a:r>
            <a:endParaRPr lang="en-US" b="1" dirty="0" smtClean="0"/>
          </a:p>
          <a:p>
            <a:endParaRPr lang="en-US" dirty="0"/>
          </a:p>
        </p:txBody>
      </p:sp>
      <p:pic>
        <p:nvPicPr>
          <p:cNvPr id="7" name="Picture 6" descr="VII11.jpg"/>
          <p:cNvPicPr>
            <a:picLocks noChangeAspect="1"/>
          </p:cNvPicPr>
          <p:nvPr/>
        </p:nvPicPr>
        <p:blipFill>
          <a:blip r:embed="rId2"/>
          <a:stretch>
            <a:fillRect/>
          </a:stretch>
        </p:blipFill>
        <p:spPr>
          <a:xfrm>
            <a:off x="5029200" y="1905000"/>
            <a:ext cx="3543299" cy="4724400"/>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Allegory of Peace</a:t>
            </a:r>
            <a:endParaRPr lang="en-US" dirty="0"/>
          </a:p>
        </p:txBody>
      </p:sp>
      <p:pic>
        <p:nvPicPr>
          <p:cNvPr id="4" name="Picture 3" descr="VII16.jpg"/>
          <p:cNvPicPr>
            <a:picLocks noChangeAspect="1"/>
          </p:cNvPicPr>
          <p:nvPr/>
        </p:nvPicPr>
        <p:blipFill>
          <a:blip r:embed="rId2"/>
          <a:stretch>
            <a:fillRect/>
          </a:stretch>
        </p:blipFill>
        <p:spPr>
          <a:xfrm>
            <a:off x="1752600" y="2362200"/>
            <a:ext cx="6629400" cy="4495800"/>
          </a:xfrm>
          <a:prstGeom prst="rect">
            <a:avLst/>
          </a:prstGeom>
        </p:spPr>
      </p:pic>
    </p:spTree>
  </p:cSld>
  <p:clrMapOvr>
    <a:masterClrMapping/>
  </p:clrMapOvr>
  <mc:AlternateContent xmlns:mp="http://schemas.microsoft.com/office/mac/powerpoint/2008/main">
    <mc:Choice Requires="mp">
      <mp:transition>
        <mp:cube dir="u"/>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p:cover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Opinion</a:t>
            </a:r>
            <a:endParaRPr lang="en-US" dirty="0"/>
          </a:p>
        </p:txBody>
      </p:sp>
      <p:sp>
        <p:nvSpPr>
          <p:cNvPr id="3" name="Content Placeholder 2"/>
          <p:cNvSpPr>
            <a:spLocks noGrp="1"/>
          </p:cNvSpPr>
          <p:nvPr>
            <p:ph idx="1"/>
          </p:nvPr>
        </p:nvSpPr>
        <p:spPr/>
        <p:txBody>
          <a:bodyPr/>
          <a:lstStyle/>
          <a:p>
            <a:r>
              <a:rPr lang="en-US" dirty="0" smtClean="0"/>
              <a:t>I personally like the roman art and architecture. They put a lot of detail and effort into their creations, using anything they could find to complete what they were working on.</a:t>
            </a:r>
            <a:endParaRPr lang="en-US" dirty="0"/>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Cited</a:t>
            </a:r>
            <a:endParaRPr lang="en-US" dirty="0"/>
          </a:p>
        </p:txBody>
      </p:sp>
      <p:sp>
        <p:nvSpPr>
          <p:cNvPr id="3" name="Content Placeholder 2"/>
          <p:cNvSpPr>
            <a:spLocks noGrp="1"/>
          </p:cNvSpPr>
          <p:nvPr>
            <p:ph idx="1"/>
          </p:nvPr>
        </p:nvSpPr>
        <p:spPr/>
        <p:txBody>
          <a:bodyPr/>
          <a:lstStyle/>
          <a:p>
            <a:r>
              <a:rPr lang="en-US" dirty="0" smtClean="0"/>
              <a:t>"Roman Art." </a:t>
            </a:r>
            <a:r>
              <a:rPr lang="en-US" i="1" dirty="0" err="1" smtClean="0"/>
              <a:t>art.com</a:t>
            </a:r>
            <a:r>
              <a:rPr lang="en-US" i="1" dirty="0" smtClean="0"/>
              <a:t>. Web. 11 Jan 2010. &lt;http://</a:t>
            </a:r>
            <a:r>
              <a:rPr lang="en-US" i="1" dirty="0" err="1" smtClean="0"/>
              <a:t>www.artchive.com/artchive/R/roman.html</a:t>
            </a:r>
            <a:r>
              <a:rPr lang="en-US" i="1" dirty="0" smtClean="0"/>
              <a:t>&gt;.</a:t>
            </a:r>
          </a:p>
          <a:p>
            <a:r>
              <a:rPr lang="en-US" dirty="0" smtClean="0"/>
              <a:t>"Marble Bust Stuns Art World." </a:t>
            </a:r>
            <a:r>
              <a:rPr lang="en-US" i="1" dirty="0" smtClean="0"/>
              <a:t>The Art and Culture of Diaspora. Web. 13 Jan 2010. &lt;http://</a:t>
            </a:r>
            <a:r>
              <a:rPr lang="en-US" i="1" dirty="0" err="1" smtClean="0"/>
              <a:t>www.sikhchic.com/art/marble_bust_stuns_art_world</a:t>
            </a:r>
            <a:r>
              <a:rPr lang="en-US" i="1" dirty="0" smtClean="0"/>
              <a:t>&gt;.</a:t>
            </a:r>
            <a:endParaRPr lang="en-US" dirty="0"/>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Roman Art and Architecture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Roman art was mainly made in ancient Rome and in the roman empire territories.</a:t>
            </a:r>
          </a:p>
          <a:p>
            <a:r>
              <a:rPr lang="en-US" dirty="0" smtClean="0"/>
              <a:t>Though they copied their ideas from the Greek, the Romans also got their ideas from the Egyptians and native italic.</a:t>
            </a:r>
          </a:p>
          <a:p>
            <a:r>
              <a:rPr lang="en-US" dirty="0" smtClean="0"/>
              <a:t>Most of the Roman techniques (high and low relief, free-standing sculpture, bronze casting, vase art, and many others) were either invented or revised by the </a:t>
            </a:r>
            <a:r>
              <a:rPr lang="en-US" dirty="0" err="1" smtClean="0"/>
              <a:t>greeks</a:t>
            </a:r>
            <a:r>
              <a:rPr lang="en-US" dirty="0" smtClean="0"/>
              <a:t>.</a:t>
            </a:r>
          </a:p>
          <a:p>
            <a:r>
              <a:rPr lang="en-US" dirty="0" smtClean="0"/>
              <a:t>It’s the art of Roman civilization from Romulus to the Emperor Constantine, and it covers a period of more than 1,000 years.</a:t>
            </a:r>
          </a:p>
          <a:p>
            <a:endParaRPr lang="en-US"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difference?</a:t>
            </a:r>
            <a:br>
              <a:rPr lang="en-US" dirty="0" smtClean="0"/>
            </a:br>
            <a:endParaRPr lang="en-US" dirty="0"/>
          </a:p>
        </p:txBody>
      </p:sp>
      <p:sp>
        <p:nvSpPr>
          <p:cNvPr id="3" name="Content Placeholder 2"/>
          <p:cNvSpPr>
            <a:spLocks noGrp="1"/>
          </p:cNvSpPr>
          <p:nvPr>
            <p:ph idx="1"/>
          </p:nvPr>
        </p:nvSpPr>
        <p:spPr/>
        <p:txBody>
          <a:bodyPr/>
          <a:lstStyle/>
          <a:p>
            <a:r>
              <a:rPr lang="en-US" dirty="0" smtClean="0"/>
              <a:t>Most people confuse Roman and Greek art, thinking that they are the same. Even though the Romans may have gotten most of their ideas from the Greeks by copying them, the Roman’s are more secular and show an interest in greatness and scale. The Romans also developed the use of the arch, the vault and the dome. They also discovered concrete, which allowed for a much grander architecture.</a:t>
            </a:r>
            <a:endParaRPr lang="en-US" dirty="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Roman Art</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                    Pantheon made in 120 AD</a:t>
            </a:r>
            <a:endParaRPr lang="en-US" dirty="0"/>
          </a:p>
        </p:txBody>
      </p:sp>
      <p:pic>
        <p:nvPicPr>
          <p:cNvPr id="4" name="Picture 3" descr="roman_pantheon.jpg"/>
          <p:cNvPicPr>
            <a:picLocks noChangeAspect="1"/>
          </p:cNvPicPr>
          <p:nvPr/>
        </p:nvPicPr>
        <p:blipFill>
          <a:blip r:embed="rId2"/>
          <a:stretch>
            <a:fillRect/>
          </a:stretch>
        </p:blipFill>
        <p:spPr>
          <a:xfrm>
            <a:off x="2743200" y="1905000"/>
            <a:ext cx="3492500" cy="2628901"/>
          </a:xfrm>
          <a:prstGeom prst="rect">
            <a:avLst/>
          </a:prstGeom>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Alexander the Great and Caesar </a:t>
            </a:r>
            <a:endParaRPr lang="en-US" dirty="0"/>
          </a:p>
        </p:txBody>
      </p:sp>
      <p:pic>
        <p:nvPicPr>
          <p:cNvPr id="4" name="Picture 3" descr="Macintosh HD:Users:brothfus:Desktop:histor1.jpg"/>
          <p:cNvPicPr/>
          <p:nvPr/>
        </p:nvPicPr>
        <p:blipFill>
          <a:blip r:embed="rId2"/>
          <a:srcRect/>
          <a:stretch>
            <a:fillRect/>
          </a:stretch>
        </p:blipFill>
        <p:spPr bwMode="auto">
          <a:xfrm>
            <a:off x="2819400" y="2895600"/>
            <a:ext cx="4114800" cy="26797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Demosthenes</a:t>
            </a:r>
            <a:endParaRPr lang="en-US" dirty="0"/>
          </a:p>
        </p:txBody>
      </p:sp>
      <p:pic>
        <p:nvPicPr>
          <p:cNvPr id="4" name="Picture 3"/>
          <p:cNvPicPr/>
          <p:nvPr/>
        </p:nvPicPr>
        <p:blipFill>
          <a:blip r:embed="rId2"/>
          <a:srcRect/>
          <a:stretch>
            <a:fillRect/>
          </a:stretch>
        </p:blipFill>
        <p:spPr bwMode="auto">
          <a:xfrm>
            <a:off x="4419600" y="2438400"/>
            <a:ext cx="3810000" cy="3263900"/>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                  Alexander the Great Sarcophagus</a:t>
            </a:r>
            <a:endParaRPr lang="en-US" dirty="0" smtClean="0"/>
          </a:p>
          <a:p>
            <a:endParaRPr lang="en-US" dirty="0"/>
          </a:p>
        </p:txBody>
      </p:sp>
      <p:pic>
        <p:nvPicPr>
          <p:cNvPr id="5" name="Picture 4"/>
          <p:cNvPicPr/>
          <p:nvPr/>
        </p:nvPicPr>
        <p:blipFill>
          <a:blip r:embed="rId2"/>
          <a:srcRect/>
          <a:stretch>
            <a:fillRect/>
          </a:stretch>
        </p:blipFill>
        <p:spPr bwMode="auto">
          <a:xfrm>
            <a:off x="2133600" y="2514600"/>
            <a:ext cx="4914900" cy="3276600"/>
          </a:xfrm>
          <a:prstGeom prst="rect">
            <a:avLst/>
          </a:prstGeom>
          <a:noFill/>
          <a:ln w="9525">
            <a:noFill/>
            <a:miter lim="800000"/>
            <a:headEnd/>
            <a:tailEnd/>
          </a:ln>
        </p:spPr>
      </p:pic>
    </p:spTree>
  </p:cSld>
  <p:clrMapOvr>
    <a:masterClrMapping/>
  </p:clrMapOvr>
  <p:transition>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lstStyle/>
          <a:p>
            <a:r>
              <a:rPr lang="en-US" dirty="0" smtClean="0"/>
              <a:t> head stone art was famous for the Romans </a:t>
            </a:r>
            <a:endParaRPr lang="en-US" dirty="0"/>
          </a:p>
        </p:txBody>
      </p:sp>
      <p:pic>
        <p:nvPicPr>
          <p:cNvPr id="7" name="Picture 6" descr="duleepSinghBust-318.jpg"/>
          <p:cNvPicPr>
            <a:picLocks noChangeAspect="1"/>
          </p:cNvPicPr>
          <p:nvPr/>
        </p:nvPicPr>
        <p:blipFill>
          <a:blip r:embed="rId2"/>
          <a:stretch>
            <a:fillRect/>
          </a:stretch>
        </p:blipFill>
        <p:spPr>
          <a:xfrm>
            <a:off x="1905000" y="2362200"/>
            <a:ext cx="4038600" cy="5146675"/>
          </a:xfrm>
          <a:prstGeom prst="rect">
            <a:avLst/>
          </a:prstGeom>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Euphronios</a:t>
            </a:r>
            <a:r>
              <a:rPr lang="en-US" dirty="0" smtClean="0"/>
              <a:t> </a:t>
            </a:r>
            <a:r>
              <a:rPr lang="en-US" dirty="0" err="1" smtClean="0"/>
              <a:t>Krater</a:t>
            </a:r>
            <a:r>
              <a:rPr lang="en-US" dirty="0" smtClean="0"/>
              <a:t> </a:t>
            </a:r>
            <a:endParaRPr lang="en-US" dirty="0"/>
          </a:p>
        </p:txBody>
      </p:sp>
      <p:pic>
        <p:nvPicPr>
          <p:cNvPr id="4" name="Picture 3" descr="03krater.jpg"/>
          <p:cNvPicPr>
            <a:picLocks noChangeAspect="1"/>
          </p:cNvPicPr>
          <p:nvPr/>
        </p:nvPicPr>
        <p:blipFill>
          <a:blip r:embed="rId2"/>
          <a:stretch>
            <a:fillRect/>
          </a:stretch>
        </p:blipFill>
        <p:spPr>
          <a:xfrm>
            <a:off x="1295400" y="2414587"/>
            <a:ext cx="6010275" cy="4291013"/>
          </a:xfrm>
          <a:prstGeom prst="rect">
            <a:avLst/>
          </a:prstGeom>
        </p:spPr>
      </p:pic>
    </p:spTree>
  </p:cSld>
  <p:clrMapOvr>
    <a:masterClrMapping/>
  </p:clrMapOvr>
  <p:transition>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velogu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287</TotalTime>
  <Words>338</Words>
  <Application>Microsoft Macintosh PowerPoint</Application>
  <PresentationFormat>On-screen Show (4:3)</PresentationFormat>
  <Paragraphs>29</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Travelogue</vt:lpstr>
      <vt:lpstr>Roman Art and Architecture</vt:lpstr>
      <vt:lpstr>Roman Art and Architecture</vt:lpstr>
      <vt:lpstr>What’s the difference? </vt:lpstr>
      <vt:lpstr>Examples of Roman Art</vt:lpstr>
      <vt:lpstr>Slide 5</vt:lpstr>
      <vt:lpstr>Slide 6</vt:lpstr>
      <vt:lpstr>Slide 7</vt:lpstr>
      <vt:lpstr>Slide 8</vt:lpstr>
      <vt:lpstr>Slide 9</vt:lpstr>
      <vt:lpstr>Slide 10</vt:lpstr>
      <vt:lpstr>Slide 11</vt:lpstr>
      <vt:lpstr>My Opinion</vt:lpstr>
      <vt:lpstr>Sources Cited</vt:lpstr>
    </vt:vector>
  </TitlesOfParts>
  <Company>Van Meter 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 Art and Architecture</dc:title>
  <dc:creator>Becky Rothfus</dc:creator>
  <cp:lastModifiedBy>Rebecca Comer</cp:lastModifiedBy>
  <cp:revision>4</cp:revision>
  <dcterms:created xsi:type="dcterms:W3CDTF">2010-01-13T18:07:14Z</dcterms:created>
  <dcterms:modified xsi:type="dcterms:W3CDTF">2010-01-13T18:08:09Z</dcterms:modified>
</cp:coreProperties>
</file>